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324" r:id="rId2"/>
    <p:sldId id="272" r:id="rId3"/>
    <p:sldId id="273" r:id="rId4"/>
    <p:sldId id="325" r:id="rId5"/>
    <p:sldId id="326" r:id="rId6"/>
    <p:sldId id="281" r:id="rId7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9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4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408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8F9C2-0DC4-0B49-AE9B-F2E77DA9DEE4}" type="datetimeFigureOut">
              <a:rPr lang="en-US" smtClean="0"/>
              <a:t>10/10/17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B6CFF-819B-5147-ACEE-F19F141A63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20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5" indent="0" algn="ctr">
              <a:buNone/>
              <a:defRPr sz="2000"/>
            </a:lvl2pPr>
            <a:lvl3pPr marL="914330" indent="0" algn="ctr">
              <a:buNone/>
              <a:defRPr sz="1800"/>
            </a:lvl3pPr>
            <a:lvl4pPr marL="1371497" indent="0" algn="ctr">
              <a:buNone/>
              <a:defRPr sz="1600"/>
            </a:lvl4pPr>
            <a:lvl5pPr marL="1828662" indent="0" algn="ctr">
              <a:buNone/>
              <a:defRPr sz="1600"/>
            </a:lvl5pPr>
            <a:lvl6pPr marL="2285827" indent="0" algn="ctr">
              <a:buNone/>
              <a:defRPr sz="1600"/>
            </a:lvl6pPr>
            <a:lvl7pPr marL="2742992" indent="0" algn="ctr">
              <a:buNone/>
              <a:defRPr sz="1600"/>
            </a:lvl7pPr>
            <a:lvl8pPr marL="3200159" indent="0" algn="ctr">
              <a:buNone/>
              <a:defRPr sz="1600"/>
            </a:lvl8pPr>
            <a:lvl9pPr marL="3657324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309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45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7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295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50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2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739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524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796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737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4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0" indent="0">
              <a:buNone/>
              <a:defRPr sz="2400"/>
            </a:lvl3pPr>
            <a:lvl4pPr marL="1371497" indent="0">
              <a:buNone/>
              <a:defRPr sz="2000"/>
            </a:lvl4pPr>
            <a:lvl5pPr marL="1828662" indent="0">
              <a:buNone/>
              <a:defRPr sz="2000"/>
            </a:lvl5pPr>
            <a:lvl6pPr marL="2285827" indent="0">
              <a:buNone/>
              <a:defRPr sz="2000"/>
            </a:lvl6pPr>
            <a:lvl7pPr marL="2742992" indent="0">
              <a:buNone/>
              <a:defRPr sz="2000"/>
            </a:lvl7pPr>
            <a:lvl8pPr marL="3200159" indent="0">
              <a:buNone/>
              <a:defRPr sz="2000"/>
            </a:lvl8pPr>
            <a:lvl9pPr marL="3657324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10/10/17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5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 smtClean="0"/>
              <a:t>© Copyright MBA Global AML 2017</a:t>
            </a:r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5"/>
            <a:ext cx="41148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3594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3" indent="-228583" algn="l" defTabSz="9143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8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9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0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1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7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9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4860" y="4470400"/>
            <a:ext cx="3502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  <a:endParaRPr lang="en-US" sz="360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53995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3900672" y="1744141"/>
            <a:ext cx="3533826" cy="769435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Team Name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1150" y="2556940"/>
            <a:ext cx="19528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Team Leader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Name</a:t>
            </a:r>
          </a:p>
          <a:p>
            <a:pPr algn="ctr"/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Team Members 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Name 1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Name 2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Name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4856" y="304821"/>
            <a:ext cx="56254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Overwrite these slides. Delete anything you don’t need.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Give your team a name, e.g. </a:t>
            </a:r>
            <a:r>
              <a:rPr lang="mr-IN" sz="1600" dirty="0" smtClean="0"/>
              <a:t>–</a:t>
            </a:r>
            <a:r>
              <a:rPr lang="en-US" sz="1600" dirty="0" smtClean="0"/>
              <a:t>  Team Apple or Team Snapchat. </a:t>
            </a:r>
          </a:p>
          <a:p>
            <a:pPr algn="ctr"/>
            <a:r>
              <a:rPr lang="en-US" sz="1600" dirty="0" smtClean="0"/>
              <a:t>Try choosing the name of the company that you’re focusing on.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083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6921648" cy="646331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Company Name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40" y="1320789"/>
            <a:ext cx="10603060" cy="289104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On this slide give a brief description of the business or organisation. </a:t>
            </a: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will easily be found on the website of most businesses.</a:t>
            </a:r>
          </a:p>
          <a:p>
            <a:pPr>
              <a:lnSpc>
                <a:spcPct val="120000"/>
              </a:lnSpc>
            </a:pPr>
            <a:endParaRPr lang="en-US" sz="19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This can include: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“Mission” or purpose of the company (often found in the “About Us” section)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Outline main products / services (described on their website)</a:t>
            </a:r>
          </a:p>
          <a:p>
            <a:pPr>
              <a:lnSpc>
                <a:spcPct val="120000"/>
              </a:lnSpc>
            </a:pPr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69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9683842" cy="646325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The Marketing Information System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40" y="1320789"/>
            <a:ext cx="9502394" cy="1040279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Outline in this slide what will be included within your Marketing Information System (MIS)</a:t>
            </a:r>
          </a:p>
          <a:p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884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3" name="TextBox 2"/>
          <p:cNvSpPr txBox="1"/>
          <p:nvPr/>
        </p:nvSpPr>
        <p:spPr>
          <a:xfrm>
            <a:off x="1187358" y="535905"/>
            <a:ext cx="9683842" cy="646325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IE" sz="3600" dirty="0" smtClean="0">
                <a:solidFill>
                  <a:srgbClr val="7F7F7F"/>
                </a:solidFill>
                <a:latin typeface="Century Gothic"/>
                <a:cs typeface="Century Gothic"/>
              </a:rPr>
              <a:t>Marketing Research</a:t>
            </a:r>
            <a:endParaRPr lang="en-IE" sz="3600" dirty="0">
              <a:solidFill>
                <a:srgbClr val="7F7F7F"/>
              </a:solidFill>
              <a:latin typeface="Century Gothic"/>
              <a:cs typeface="Century Goth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3339" y="2235171"/>
            <a:ext cx="10332127" cy="595029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90000"/>
              </a:lnSpc>
            </a:pPr>
            <a:endParaRPr lang="en-US" sz="20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19201" y="1371598"/>
            <a:ext cx="10244667" cy="3788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In this slide outline </a:t>
            </a:r>
            <a:r>
              <a:rPr lang="mr-IN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specific piece of research that you want / need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ho it will involve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Where do you hope to gather the information from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What you are intending to find out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When it is needed for / How long it is expected to take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Why will is it important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?</a:t>
            </a:r>
            <a:endParaRPr lang="en-US" sz="2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579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276">
        <p:fade/>
      </p:transition>
    </mc:Choice>
    <mc:Fallback xmlns="">
      <p:transition spd="med" advTm="30276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1655581"/>
            <a:ext cx="2171700" cy="22793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4860" y="4470400"/>
            <a:ext cx="3502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>
                    <a:lumMod val="65000"/>
                  </a:schemeClr>
                </a:solidFill>
                <a:latin typeface="Arial Black"/>
                <a:cs typeface="Arial Black"/>
              </a:rPr>
              <a:t>MARKETING</a:t>
            </a:r>
            <a:endParaRPr lang="en-US" sz="3600" i="1" dirty="0">
              <a:solidFill>
                <a:schemeClr val="bg1">
                  <a:lumMod val="6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85313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6.8|1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18998</TotalTime>
  <Words>241</Words>
  <Application>Microsoft Macintosh PowerPoint</Application>
  <PresentationFormat>Custom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Fennelly</dc:creator>
  <cp:lastModifiedBy>Greg Devlin</cp:lastModifiedBy>
  <cp:revision>172</cp:revision>
  <cp:lastPrinted>2017-09-12T17:09:03Z</cp:lastPrinted>
  <dcterms:created xsi:type="dcterms:W3CDTF">2017-08-22T15:35:19Z</dcterms:created>
  <dcterms:modified xsi:type="dcterms:W3CDTF">2017-10-10T12:06:43Z</dcterms:modified>
</cp:coreProperties>
</file>